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4"/>
  </p:notesMasterIdLst>
  <p:sldIdLst>
    <p:sldId id="281" r:id="rId9"/>
    <p:sldId id="288" r:id="rId10"/>
    <p:sldId id="291" r:id="rId11"/>
    <p:sldId id="298" r:id="rId12"/>
    <p:sldId id="30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CC"/>
    <a:srgbClr val="66FFFF"/>
    <a:srgbClr val="FFFF66"/>
    <a:srgbClr val="9966FF"/>
    <a:srgbClr val="118991"/>
    <a:srgbClr val="00929F"/>
    <a:srgbClr val="42969F"/>
    <a:srgbClr val="5A999F"/>
    <a:srgbClr val="6B9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FAC587-F638-37E2-29C0-232E3F5A18D6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16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How much? The amount of chemical change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Molecule ratios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8D2CC9-22D8-E910-D487-A59C92ED6D84}"/>
              </a:ext>
            </a:extLst>
          </p:cNvPr>
          <p:cNvSpPr txBox="1"/>
          <p:nvPr/>
        </p:nvSpPr>
        <p:spPr>
          <a:xfrm>
            <a:off x="914400" y="2976793"/>
            <a:ext cx="57849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16.1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Two carbon atoms react with one oxygen molecule to form two molecules of carbon monoxide.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447370-1371-79B7-BCE2-02D736B2346C}"/>
              </a:ext>
            </a:extLst>
          </p:cNvPr>
          <p:cNvSpPr txBox="1"/>
          <p:nvPr/>
        </p:nvSpPr>
        <p:spPr>
          <a:xfrm>
            <a:off x="914400" y="5546928"/>
            <a:ext cx="587828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16.2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Four carbon atoms react with two oxygen molecules to form four molecules of carbon monoxide.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9C63B3-5B6B-D60D-5980-BF27A1AE9A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08669" y="1251046"/>
            <a:ext cx="4791745" cy="1546078"/>
          </a:xfrm>
          <a:prstGeom prst="rect">
            <a:avLst/>
          </a:prstGeom>
        </p:spPr>
      </p:pic>
      <p:pic>
        <p:nvPicPr>
          <p:cNvPr id="6" name="Picture 5" descr="A picture containing clipart, pool ball&#10;&#10;Description automatically generated">
            <a:extLst>
              <a:ext uri="{FF2B5EF4-FFF2-40B4-BE49-F238E27FC236}">
                <a16:creationId xmlns:a16="http://schemas.microsoft.com/office/drawing/2014/main" id="{CD0DFB0E-C771-CE8D-4828-CFEF71D66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582" y="4040405"/>
            <a:ext cx="5610616" cy="127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three stoichiometry triangles for calculations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AC2AD7-CBD0-7F31-1159-C1263DD994F8}"/>
              </a:ext>
            </a:extLst>
          </p:cNvPr>
          <p:cNvSpPr txBox="1"/>
          <p:nvPr/>
        </p:nvSpPr>
        <p:spPr>
          <a:xfrm>
            <a:off x="670707" y="3879258"/>
            <a:ext cx="810006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16.3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relationship between the mass of a substance, the number of moles and molar mass.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relationship between the number of moles of a gas and its volume at STP.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relationship between concentration, number of moles and volume of solution.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92344E5-C347-13D6-0965-35A29CB76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217" y="1509905"/>
            <a:ext cx="2124456" cy="1837944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6F91D4C-4322-6CD5-4A79-189543475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963" y="1509905"/>
            <a:ext cx="2121408" cy="1837944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5DF18F3-1558-7439-959B-535AC4095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1910" y="1506857"/>
            <a:ext cx="2124456" cy="18409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F1A387A-BBBF-4D68-CE32-16060455876F}"/>
              </a:ext>
            </a:extLst>
          </p:cNvPr>
          <p:cNvSpPr txBox="1"/>
          <p:nvPr/>
        </p:nvSpPr>
        <p:spPr>
          <a:xfrm>
            <a:off x="868670" y="1500270"/>
            <a:ext cx="32766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IN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C0F825-61AA-AE42-8298-1FAA6C296E04}"/>
              </a:ext>
            </a:extLst>
          </p:cNvPr>
          <p:cNvSpPr txBox="1"/>
          <p:nvPr/>
        </p:nvSpPr>
        <p:spPr>
          <a:xfrm>
            <a:off x="3491373" y="1500270"/>
            <a:ext cx="32766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D5978F-64D0-F4E9-301D-47CFC34AD08A}"/>
              </a:ext>
            </a:extLst>
          </p:cNvPr>
          <p:cNvSpPr txBox="1"/>
          <p:nvPr/>
        </p:nvSpPr>
        <p:spPr>
          <a:xfrm>
            <a:off x="6095222" y="1500270"/>
            <a:ext cx="32766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Back titration method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5B6990-106C-0BC0-5F60-2F743EA4B90A}"/>
              </a:ext>
            </a:extLst>
          </p:cNvPr>
          <p:cNvSpPr txBox="1"/>
          <p:nvPr/>
        </p:nvSpPr>
        <p:spPr>
          <a:xfrm>
            <a:off x="3162895" y="5831875"/>
            <a:ext cx="281821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16.4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Back titration set-up.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ED162E1-2FD8-CB9D-7EF2-ADFA9B46A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91" y="990767"/>
            <a:ext cx="6352878" cy="467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Props1.xml><?xml version="1.0" encoding="utf-8"?>
<ds:datastoreItem xmlns:ds="http://schemas.openxmlformats.org/officeDocument/2006/customXml" ds:itemID="{7BA6D32E-67A3-42A1-9F3B-9D6FC5E8B9B5}"/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4053</TotalTime>
  <Words>132</Words>
  <Application>Microsoft Office PowerPoint</Application>
  <PresentationFormat>On-screen Show (4:3)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16</vt:lpstr>
      <vt:lpstr>Molecule ratios</vt:lpstr>
      <vt:lpstr>The three stoichiometry triangles for calculations</vt:lpstr>
      <vt:lpstr>Back titration method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448</cp:revision>
  <dcterms:created xsi:type="dcterms:W3CDTF">2018-09-19T08:27:40Z</dcterms:created>
  <dcterms:modified xsi:type="dcterms:W3CDTF">2023-08-24T13:59:24Z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